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961376" cy="31156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GE IV: ELEMENTS OF ANALYSIS</a:t>
            </a:r>
            <a:br>
              <a:rPr lang="en-GB" sz="3200" dirty="0" smtClean="0"/>
            </a:br>
            <a:r>
              <a:rPr lang="en-GB" sz="3200" dirty="0" smtClean="0"/>
              <a:t>B.A(HONS.) ECONOMICS</a:t>
            </a:r>
            <a:br>
              <a:rPr lang="en-GB" sz="3200" dirty="0" smtClean="0"/>
            </a:br>
            <a:r>
              <a:rPr lang="en-GB" sz="3200" dirty="0" smtClean="0"/>
              <a:t>SEMESTER IV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SUPPLEMENTARY STUDY MATERIAL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UNIT III: POWER SERIES THEOREMS   </a:t>
            </a:r>
          </a:p>
          <a:p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For any </a:t>
            </a:r>
            <a:r>
              <a:rPr lang="en-GB" sz="2000" dirty="0"/>
              <a:t>a</a:t>
            </a:r>
            <a:r>
              <a:rPr lang="en-GB" sz="2000" dirty="0" smtClean="0"/>
              <a:t>dditional </a:t>
            </a:r>
            <a:r>
              <a:rPr lang="en-GB" sz="2000" dirty="0"/>
              <a:t>i</a:t>
            </a:r>
            <a:r>
              <a:rPr lang="en-GB" sz="2000" dirty="0" smtClean="0"/>
              <a:t>nformation </a:t>
            </a:r>
            <a:r>
              <a:rPr lang="en-GB" sz="2000" dirty="0"/>
              <a:t>o</a:t>
            </a:r>
            <a:r>
              <a:rPr lang="en-GB" sz="2000" dirty="0" smtClean="0"/>
              <a:t>r discussion, students </a:t>
            </a:r>
            <a:r>
              <a:rPr lang="en-GB" sz="2000" dirty="0"/>
              <a:t>m</a:t>
            </a:r>
            <a:r>
              <a:rPr lang="en-GB" sz="2000" dirty="0" smtClean="0"/>
              <a:t>ay </a:t>
            </a:r>
            <a:r>
              <a:rPr lang="en-GB" sz="2000" dirty="0"/>
              <a:t>f</a:t>
            </a:r>
            <a:r>
              <a:rPr lang="en-GB" sz="2000" dirty="0" smtClean="0"/>
              <a:t>eel </a:t>
            </a:r>
            <a:r>
              <a:rPr lang="en-GB" sz="2000" dirty="0"/>
              <a:t>f</a:t>
            </a:r>
            <a:r>
              <a:rPr lang="en-GB" sz="2000" dirty="0" smtClean="0"/>
              <a:t>ree </a:t>
            </a: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c</a:t>
            </a:r>
            <a:r>
              <a:rPr lang="en-GB" sz="2000" dirty="0" smtClean="0"/>
              <a:t>ontact </a:t>
            </a:r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u</a:t>
            </a:r>
            <a:r>
              <a:rPr lang="en-GB" sz="2000" dirty="0" smtClean="0"/>
              <a:t>ndersigned.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          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 err="1" smtClean="0"/>
              <a:t>Dr.</a:t>
            </a:r>
            <a:r>
              <a:rPr lang="en-GB" sz="1800" dirty="0" smtClean="0"/>
              <a:t> </a:t>
            </a:r>
            <a:r>
              <a:rPr lang="en-GB" sz="1800" dirty="0" err="1" smtClean="0"/>
              <a:t>Shefali</a:t>
            </a:r>
            <a:r>
              <a:rPr lang="en-GB" sz="1800" dirty="0" smtClean="0"/>
              <a:t> </a:t>
            </a:r>
            <a:r>
              <a:rPr lang="en-GB" sz="1800" dirty="0" err="1" smtClean="0"/>
              <a:t>Kapoor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Assistant Professor</a:t>
            </a:r>
            <a:br>
              <a:rPr lang="en-GB" sz="1800" dirty="0" smtClean="0"/>
            </a:br>
            <a:r>
              <a:rPr lang="en-GB" sz="1800" dirty="0" smtClean="0"/>
              <a:t>Department Of Mathematics </a:t>
            </a:r>
            <a:br>
              <a:rPr lang="en-GB" sz="1800" dirty="0" smtClean="0"/>
            </a:br>
            <a:r>
              <a:rPr lang="en-GB" sz="1800" dirty="0" smtClean="0"/>
              <a:t>SRCC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799"/>
            <a:ext cx="2667000" cy="1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849562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Some Important Results on </a:t>
            </a:r>
            <a:br>
              <a:rPr lang="en-GB" sz="3200" dirty="0" smtClean="0"/>
            </a:br>
            <a:r>
              <a:rPr lang="en-GB" sz="3200" dirty="0" smtClean="0"/>
              <a:t>Exponential, Sine &amp; Cosine Functions </a:t>
            </a:r>
            <a:br>
              <a:rPr lang="en-GB" sz="3200" dirty="0" smtClean="0"/>
            </a:br>
            <a:r>
              <a:rPr lang="en-GB" sz="3200" dirty="0" smtClean="0"/>
              <a:t>(Proofs Using Power Series)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371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6477000"/>
          </a:xfrm>
        </p:spPr>
      </p:pic>
    </p:spTree>
    <p:extLst>
      <p:ext uri="{BB962C8B-B14F-4D97-AF65-F5344CB8AC3E}">
        <p14:creationId xmlns:p14="http://schemas.microsoft.com/office/powerpoint/2010/main" val="24675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7848599" cy="6781800"/>
          </a:xfrm>
        </p:spPr>
      </p:pic>
    </p:spTree>
    <p:extLst>
      <p:ext uri="{BB962C8B-B14F-4D97-AF65-F5344CB8AC3E}">
        <p14:creationId xmlns:p14="http://schemas.microsoft.com/office/powerpoint/2010/main" val="5242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848599" cy="6400800"/>
          </a:xfrm>
        </p:spPr>
      </p:pic>
    </p:spTree>
    <p:extLst>
      <p:ext uri="{BB962C8B-B14F-4D97-AF65-F5344CB8AC3E}">
        <p14:creationId xmlns:p14="http://schemas.microsoft.com/office/powerpoint/2010/main" val="42487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Convergence of Taylor’s </a:t>
            </a:r>
            <a:r>
              <a:rPr lang="en-GB" dirty="0" smtClean="0"/>
              <a:t>Series: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(Taylor’s Theorem, </a:t>
            </a:r>
            <a:r>
              <a:rPr lang="en-GB" smtClean="0"/>
              <a:t>Lagrange form </a:t>
            </a:r>
            <a:r>
              <a:rPr lang="en-GB" dirty="0" smtClean="0"/>
              <a:t>of Remainder &amp; </a:t>
            </a:r>
            <a:r>
              <a:rPr lang="en-GB" dirty="0" smtClean="0"/>
              <a:t>its Applications)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620000" cy="6373422"/>
          </a:xfrm>
        </p:spPr>
      </p:pic>
    </p:spTree>
    <p:extLst>
      <p:ext uri="{BB962C8B-B14F-4D97-AF65-F5344CB8AC3E}">
        <p14:creationId xmlns:p14="http://schemas.microsoft.com/office/powerpoint/2010/main" val="1585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7239000" cy="6477000"/>
          </a:xfrm>
        </p:spPr>
      </p:pic>
    </p:spTree>
    <p:extLst>
      <p:ext uri="{BB962C8B-B14F-4D97-AF65-F5344CB8AC3E}">
        <p14:creationId xmlns:p14="http://schemas.microsoft.com/office/powerpoint/2010/main" val="2694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6477000"/>
          </a:xfrm>
        </p:spPr>
      </p:pic>
    </p:spTree>
    <p:extLst>
      <p:ext uri="{BB962C8B-B14F-4D97-AF65-F5344CB8AC3E}">
        <p14:creationId xmlns:p14="http://schemas.microsoft.com/office/powerpoint/2010/main" val="42629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 IV: ELEMENTS OF ANALYSIS B.A(HONS.) ECONOMICS SEMESTER IV </vt:lpstr>
      <vt:lpstr>Some Important Results on  Exponential, Sine &amp; Cosine Functions  (Proofs Using Power Series)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IV: ELEMENTS OF ANALYSIS B.A(HONS.) ECONOMICS SEMESTER IV</dc:title>
  <dc:creator>SONY</dc:creator>
  <cp:lastModifiedBy>SONY</cp:lastModifiedBy>
  <cp:revision>9</cp:revision>
  <dcterms:created xsi:type="dcterms:W3CDTF">2006-08-16T00:00:00Z</dcterms:created>
  <dcterms:modified xsi:type="dcterms:W3CDTF">2020-04-22T09:49:26Z</dcterms:modified>
</cp:coreProperties>
</file>